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6677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134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97511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282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120429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3598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201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4168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042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93197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539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07417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626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53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5372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8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7645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DB0756B-8604-4A3B-B072-C3067CBF06BF}" type="datetimeFigureOut">
              <a:rPr lang="en-IN" smtClean="0"/>
              <a:t>22-05-2021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27BDB67-A137-49D9-AE3C-E0523585E2E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562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BE1E-DCC2-4440-A969-BD48F0BA0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40" y="2833117"/>
            <a:ext cx="7959571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PLACES TO EAT PIZZA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52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4CC7D8-E07A-4CBB-9A6B-A95D2A041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DESTINATIONS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E5AB6C-37FD-4F0E-887D-B8AC21FA77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San Francisco, CA</a:t>
            </a:r>
          </a:p>
          <a:p>
            <a:r>
              <a:rPr lang="en-US" dirty="0"/>
              <a:t>Boston, MA</a:t>
            </a:r>
          </a:p>
          <a:p>
            <a:r>
              <a:rPr lang="en-US" dirty="0"/>
              <a:t>Chicago, IL</a:t>
            </a:r>
          </a:p>
          <a:p>
            <a:r>
              <a:rPr lang="en-US" dirty="0"/>
              <a:t>New York, NY</a:t>
            </a:r>
          </a:p>
          <a:p>
            <a:r>
              <a:rPr lang="en-US" dirty="0"/>
              <a:t>Jersey City, NJ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17616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F7DB28-0D65-4B15-B109-F4C041D614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38182" y="2813844"/>
            <a:ext cx="9601200" cy="1230312"/>
          </a:xfrm>
        </p:spPr>
        <p:txBody>
          <a:bodyPr/>
          <a:lstStyle/>
          <a:p>
            <a:r>
              <a:rPr lang="en-US" dirty="0"/>
              <a:t>MAPS OF THE AVAILABLE CITIES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03755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CC1A0-6D06-471C-A5FD-E8FF433B6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YORK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002E8-7152-429B-B4BC-41A133910B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175" y="2566341"/>
            <a:ext cx="7359650" cy="3317875"/>
          </a:xfrm>
        </p:spPr>
      </p:pic>
    </p:spTree>
    <p:extLst>
      <p:ext uri="{BB962C8B-B14F-4D97-AF65-F5344CB8AC3E}">
        <p14:creationId xmlns:p14="http://schemas.microsoft.com/office/powerpoint/2010/main" val="283586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4862F-9319-443B-B1BF-63B052C3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FRANSCISCO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A143EC-E178-4E6B-BD99-F16B37FB42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834" y="2557463"/>
            <a:ext cx="5708332" cy="3317875"/>
          </a:xfrm>
        </p:spPr>
      </p:pic>
    </p:spTree>
    <p:extLst>
      <p:ext uri="{BB962C8B-B14F-4D97-AF65-F5344CB8AC3E}">
        <p14:creationId xmlns:p14="http://schemas.microsoft.com/office/powerpoint/2010/main" val="388910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23FB-BB78-4300-BFB5-822843C4F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JERSEY CITY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D3F8A4-3EAB-44DA-81D6-412656765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702" y="2557463"/>
            <a:ext cx="9346595" cy="3317875"/>
          </a:xfrm>
        </p:spPr>
      </p:pic>
    </p:spTree>
    <p:extLst>
      <p:ext uri="{BB962C8B-B14F-4D97-AF65-F5344CB8AC3E}">
        <p14:creationId xmlns:p14="http://schemas.microsoft.com/office/powerpoint/2010/main" val="3489794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F0148-D0D2-421F-B6B8-123F1E63B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BOSTON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F65250-E9E2-40CB-8185-AE2E690B8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3858" y="2557463"/>
            <a:ext cx="4944284" cy="3317875"/>
          </a:xfrm>
        </p:spPr>
      </p:pic>
    </p:spTree>
    <p:extLst>
      <p:ext uri="{BB962C8B-B14F-4D97-AF65-F5344CB8AC3E}">
        <p14:creationId xmlns:p14="http://schemas.microsoft.com/office/powerpoint/2010/main" val="425550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FE033-959D-4684-AE24-237890C27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7FED6C-6703-46FD-9A84-6DA2824C4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center of all pizza places.</a:t>
            </a:r>
          </a:p>
          <a:p>
            <a:r>
              <a:rPr lang="en-US" dirty="0"/>
              <a:t>Calculate the distance of each pizza place from the center.</a:t>
            </a:r>
          </a:p>
          <a:p>
            <a:r>
              <a:rPr lang="en-US" dirty="0"/>
              <a:t>Ranking of cities according to the lowest distances.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3025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4B0F-67C6-4696-B149-2067B427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Places to eat pizza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DA552-FE48-4A72-BAED-D8BFFCAE1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following cities are ranked accordingly :-</a:t>
            </a:r>
          </a:p>
          <a:p>
            <a:r>
              <a:rPr lang="en-US" dirty="0"/>
              <a:t>New York</a:t>
            </a:r>
          </a:p>
          <a:p>
            <a:r>
              <a:rPr lang="en-US" dirty="0"/>
              <a:t>Jersey City</a:t>
            </a:r>
          </a:p>
          <a:p>
            <a:r>
              <a:rPr lang="en-US" dirty="0"/>
              <a:t>San Franscisco</a:t>
            </a:r>
          </a:p>
          <a:p>
            <a:r>
              <a:rPr lang="en-US" dirty="0"/>
              <a:t>Boston</a:t>
            </a:r>
          </a:p>
          <a:p>
            <a:r>
              <a:rPr lang="en-US" dirty="0"/>
              <a:t>Chicago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15760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105</TotalTime>
  <Words>85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Garamond</vt:lpstr>
      <vt:lpstr>Times New Roman</vt:lpstr>
      <vt:lpstr>Organic</vt:lpstr>
      <vt:lpstr>BEST PLACES TO EAT PIZZA</vt:lpstr>
      <vt:lpstr>POSSIBLE DESTINATIONS</vt:lpstr>
      <vt:lpstr>MAPS OF THE AVAILABLE CITIES</vt:lpstr>
      <vt:lpstr>NEW YORK</vt:lpstr>
      <vt:lpstr>SAN FRANSCISCO</vt:lpstr>
      <vt:lpstr>JERSEY CITY</vt:lpstr>
      <vt:lpstr>BOSTON</vt:lpstr>
      <vt:lpstr>METHODOLOGY</vt:lpstr>
      <vt:lpstr>Best Places to eat pizza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PLACES TO EAT PIZZA</dc:title>
  <dc:creator>MANDAR RUNDEKAR</dc:creator>
  <cp:lastModifiedBy>MANDAR RUNDEKAR</cp:lastModifiedBy>
  <cp:revision>9</cp:revision>
  <dcterms:created xsi:type="dcterms:W3CDTF">2021-05-22T12:10:49Z</dcterms:created>
  <dcterms:modified xsi:type="dcterms:W3CDTF">2021-05-22T13:56:23Z</dcterms:modified>
</cp:coreProperties>
</file>